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1" r:id="rId14"/>
    <p:sldId id="267" r:id="rId15"/>
    <p:sldId id="268" r:id="rId16"/>
    <p:sldId id="272" r:id="rId17"/>
    <p:sldId id="273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2" autoAdjust="0"/>
    <p:restoredTop sz="94708" autoAdjust="0"/>
  </p:normalViewPr>
  <p:slideViewPr>
    <p:cSldViewPr>
      <p:cViewPr varScale="1">
        <p:scale>
          <a:sx n="68" d="100"/>
          <a:sy n="68" d="100"/>
        </p:scale>
        <p:origin x="-37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886835-A105-43DB-A1A6-1A466F2BE9F7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52738-29C2-49EE-B485-F4F32681C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75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52738-29C2-49EE-B485-F4F32681C38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188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596" y="0"/>
            <a:ext cx="7272808" cy="93610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ВЕЛИКАЯ ОТЕЧЕСТВЕННАЯ ВОЙНА В ИСТОРИИ МОЕЙ СЕМЬИ</a:t>
            </a:r>
            <a:endParaRPr lang="ru-RU" sz="24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8640"/>
            <a:ext cx="7128792" cy="557741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139952" y="5661248"/>
            <a:ext cx="48465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/>
            <a:r>
              <a:rPr lang="ru-RU" b="1" dirty="0" smtClean="0">
                <a:ln w="50800"/>
              </a:rPr>
              <a:t>РАБОТУ ВЫПОЛНИЛ КОМОЛОВ КИРИЛЛ</a:t>
            </a:r>
          </a:p>
          <a:p>
            <a:pPr algn="r"/>
            <a:r>
              <a:rPr lang="ru-RU" b="1" cap="none" spc="0" dirty="0" smtClean="0">
                <a:ln w="50800"/>
                <a:effectLst/>
              </a:rPr>
              <a:t>УЧЕНИК 4</a:t>
            </a:r>
            <a:r>
              <a:rPr lang="en-US" b="1" cap="none" spc="0" dirty="0" smtClean="0">
                <a:ln w="50800"/>
                <a:effectLst/>
              </a:rPr>
              <a:t>”</a:t>
            </a:r>
            <a:r>
              <a:rPr lang="ru-RU" b="1" cap="none" spc="0" dirty="0" smtClean="0">
                <a:ln w="50800"/>
                <a:effectLst/>
              </a:rPr>
              <a:t>Б</a:t>
            </a:r>
            <a:r>
              <a:rPr lang="en-US" b="1" cap="none" spc="0" dirty="0" smtClean="0">
                <a:ln w="50800"/>
                <a:effectLst/>
              </a:rPr>
              <a:t>”</a:t>
            </a:r>
            <a:r>
              <a:rPr lang="ru-RU" b="1" cap="none" spc="0" dirty="0" smtClean="0">
                <a:ln w="50800"/>
                <a:effectLst/>
              </a:rPr>
              <a:t> КЛАССА</a:t>
            </a:r>
          </a:p>
          <a:p>
            <a:pPr algn="r"/>
            <a:r>
              <a:rPr lang="ru-RU" b="1" dirty="0" smtClean="0">
                <a:ln w="50800"/>
              </a:rPr>
              <a:t>МБОУ СОШ № 1 ИМ. Н. К. КРУПСКОЙ</a:t>
            </a:r>
            <a:endParaRPr lang="ru-RU" b="1" cap="none" spc="0" dirty="0">
              <a:ln w="50800"/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5095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9000" advClick="0" advTm="0">
        <p14:window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517232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СЛАВА БОГУ, РАНА НЕ БЫЛА СМЕРТЕЛЬНОЙ, САНИТАРЫ ПОДОБРАЛИ ПРАДЕДА И УВЕЗЛИ В ГОСПИТАЛЬ</a:t>
            </a:r>
            <a:endParaRPr lang="ru-RU" sz="2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2"/>
            <a:ext cx="7920880" cy="5022478"/>
          </a:xfrm>
        </p:spPr>
      </p:pic>
    </p:spTree>
    <p:extLst>
      <p:ext uri="{BB962C8B-B14F-4D97-AF65-F5344CB8AC3E}">
        <p14:creationId xmlns:p14="http://schemas.microsoft.com/office/powerpoint/2010/main" val="298345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250" advClick="0" advTm="0">
        <p14:reveal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712097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В ГОСПИТАЛЕ ОН УВИДЕЛ КРАСИВУЮ ДЕВУШКУ И ЭТО БЫЛА ЛЮБОВЬ С ПЕРВОГО ВЗГЛЯДА</a:t>
            </a:r>
            <a:endParaRPr lang="ru-RU" sz="2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4664"/>
            <a:ext cx="7848872" cy="5183857"/>
          </a:xfrm>
        </p:spPr>
      </p:pic>
    </p:spTree>
    <p:extLst>
      <p:ext uri="{BB962C8B-B14F-4D97-AF65-F5344CB8AC3E}">
        <p14:creationId xmlns:p14="http://schemas.microsoft.com/office/powerpoint/2010/main" val="292085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250" advClick="0" advTm="0">
        <p14:reveal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949279"/>
            <a:ext cx="7467600" cy="925835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ПРАДЕДУШКА ВЫЗДОРОВЕЛ И БЫЛ НАПРАВЛЕН В СВОЮ СТРОЕВУЮ ЧАСТЬ</a:t>
            </a:r>
            <a:endParaRPr lang="ru-RU" sz="2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0648"/>
            <a:ext cx="7848872" cy="5616624"/>
          </a:xfrm>
        </p:spPr>
      </p:pic>
    </p:spTree>
    <p:extLst>
      <p:ext uri="{BB962C8B-B14F-4D97-AF65-F5344CB8AC3E}">
        <p14:creationId xmlns:p14="http://schemas.microsoft.com/office/powerpoint/2010/main" val="386802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0">
        <p14:reveal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88640"/>
            <a:ext cx="4896544" cy="6453336"/>
          </a:xfrm>
        </p:spPr>
      </p:pic>
    </p:spTree>
    <p:extLst>
      <p:ext uri="{BB962C8B-B14F-4D97-AF65-F5344CB8AC3E}">
        <p14:creationId xmlns:p14="http://schemas.microsoft.com/office/powerpoint/2010/main" val="344925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0">
        <p14:reveal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5949280"/>
            <a:ext cx="6048672" cy="83671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В 1946 Г. ПРАБАБУШКА ДЕМОБИЛИЗОВАЛАСЬ И УЕХАЛА ДОМОЙ В ГОРОД НИЖНИЙ ТАГИЛ</a:t>
            </a:r>
            <a:endParaRPr lang="ru-RU" sz="20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88640"/>
            <a:ext cx="4896544" cy="5688632"/>
          </a:xfrm>
        </p:spPr>
      </p:pic>
    </p:spTree>
    <p:extLst>
      <p:ext uri="{BB962C8B-B14F-4D97-AF65-F5344CB8AC3E}">
        <p14:creationId xmlns:p14="http://schemas.microsoft.com/office/powerpoint/2010/main" val="21799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9250" advClick="0" advTm="0">
        <p14:reveal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5993904"/>
            <a:ext cx="5184576" cy="86409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ПЕРВАЯ ВСТРЕЧА ПОСЛЕ ВОЙНЫ БЫЛА ОЧЕНЬ ТРОГАТЕЛЬНАЯ</a:t>
            </a:r>
            <a:endParaRPr lang="ru-RU" sz="2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848" y="188640"/>
            <a:ext cx="4819400" cy="5760640"/>
          </a:xfrm>
        </p:spPr>
      </p:pic>
    </p:spTree>
    <p:extLst>
      <p:ext uri="{BB962C8B-B14F-4D97-AF65-F5344CB8AC3E}">
        <p14:creationId xmlns:p14="http://schemas.microsoft.com/office/powerpoint/2010/main" val="1246587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1250" advClick="0" advTm="0">
        <p14:reveal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805264"/>
            <a:ext cx="7128792" cy="926976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 С </a:t>
            </a:r>
            <a:r>
              <a:rPr lang="ru-RU" sz="2000" b="1" dirty="0"/>
              <a:t>ЭТОГО МОМЕНТА ОНИ БОЛЬШЕ НИКОГДА НЕ РАССТАВАЛИСЬ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32656"/>
            <a:ext cx="7056783" cy="5544616"/>
          </a:xfrm>
        </p:spPr>
      </p:pic>
    </p:spTree>
    <p:extLst>
      <p:ext uri="{BB962C8B-B14F-4D97-AF65-F5344CB8AC3E}">
        <p14:creationId xmlns:p14="http://schemas.microsoft.com/office/powerpoint/2010/main" val="2599409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6021288"/>
            <a:ext cx="3960440" cy="710952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БОЕВЫЕ НАГРАДЫ ПРАДЕДУШКИ  </a:t>
            </a:r>
            <a:endParaRPr lang="ru-RU" sz="2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60648"/>
            <a:ext cx="7270418" cy="5760640"/>
          </a:xfrm>
        </p:spPr>
      </p:pic>
    </p:spTree>
    <p:extLst>
      <p:ext uri="{BB962C8B-B14F-4D97-AF65-F5344CB8AC3E}">
        <p14:creationId xmlns:p14="http://schemas.microsoft.com/office/powerpoint/2010/main" val="4209586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132856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СПАСИБО ЗА ВНИМАНИЕ !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120900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165304"/>
            <a:ext cx="6336704" cy="69269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МОЙ ПРАДЕДУШКА КРАВЧЕНКО НИКОЛАЙ ИВАНОВИЧ РОДИЛСЯ 16 СЕНТЯБРЯ 1923 ГОДА  В ГОРОДЕ КУПИНО</a:t>
            </a:r>
            <a:endParaRPr lang="ru-RU" sz="2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1" y="260648"/>
            <a:ext cx="4968551" cy="5832648"/>
          </a:xfrm>
        </p:spPr>
      </p:pic>
    </p:spTree>
    <p:extLst>
      <p:ext uri="{BB962C8B-B14F-4D97-AF65-F5344CB8AC3E}">
        <p14:creationId xmlns:p14="http://schemas.microsoft.com/office/powerpoint/2010/main" val="29504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250" advClick="0" advTm="0">
        <p14:reveal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805264"/>
            <a:ext cx="8229600" cy="85496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ОТЕЦ КРАВЧЕНКО ИВАН МИРОНОВИЧ БЫЛ ЗАСЛУЖЕННЫЙ МАШИНИСТ ПАРОВОЗА И БЫЛ НАГРАЖДЕН ОРДЕНОМ ЛЕНИНА</a:t>
            </a:r>
            <a:endParaRPr lang="ru-RU" sz="2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04664"/>
            <a:ext cx="5897103" cy="5328592"/>
          </a:xfrm>
        </p:spPr>
      </p:pic>
    </p:spTree>
    <p:extLst>
      <p:ext uri="{BB962C8B-B14F-4D97-AF65-F5344CB8AC3E}">
        <p14:creationId xmlns:p14="http://schemas.microsoft.com/office/powerpoint/2010/main" val="348280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Click="0" advTm="0">
        <p14:reveal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805264"/>
            <a:ext cx="7467600" cy="85496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 МАМА КРАВЧЕНКО ЕВДОКИЯ ИВАНОВНА ПРЯЛА ШЕРСТЬ И ВЯЗАЛА НОСКИ, ШАПКИ И СВИТЕРА </a:t>
            </a:r>
            <a:endParaRPr lang="ru-RU" sz="2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4664"/>
            <a:ext cx="7848872" cy="5184576"/>
          </a:xfrm>
        </p:spPr>
      </p:pic>
    </p:spTree>
    <p:extLst>
      <p:ext uri="{BB962C8B-B14F-4D97-AF65-F5344CB8AC3E}">
        <p14:creationId xmlns:p14="http://schemas.microsoft.com/office/powerpoint/2010/main" val="252053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0" advClick="0" advTm="0">
        <p14:reveal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911006"/>
            <a:ext cx="7467600" cy="93610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В 18 ЛЕТ ПРАДЕДУ ПРИШЛА ПОВЕСТКА ИЗ ВОЕНКОМАТА, ЕГО ПОСЛАЛИ УЧИТЬСЯ В ПОЛКОВУЮ ШКОЛУ</a:t>
            </a:r>
            <a:endParaRPr lang="ru-RU" sz="2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88640"/>
            <a:ext cx="3888432" cy="5760640"/>
          </a:xfrm>
        </p:spPr>
      </p:pic>
    </p:spTree>
    <p:extLst>
      <p:ext uri="{BB962C8B-B14F-4D97-AF65-F5344CB8AC3E}">
        <p14:creationId xmlns:p14="http://schemas.microsoft.com/office/powerpoint/2010/main" val="177262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0" advClick="0" advTm="0">
        <p14:reveal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661248"/>
            <a:ext cx="8496944" cy="1052736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 smtClean="0"/>
              <a:t>“</a:t>
            </a:r>
            <a:r>
              <a:rPr lang="ru-RU" sz="2000" b="1" dirty="0" smtClean="0"/>
              <a:t>МЫ СПАЛИ В ОКОПАХ, ЕЛИ ДВА РАЗА В ДЕНЬ И ЕЖЕДНЕВНО БОРОЛИСЬ СО СТРАХОМ, ВЕДЬ ПУЛЯ МОГЛА ПРИЛЕТЕТЬ В ЛЮБУЮ СЕКУНДУ</a:t>
            </a:r>
            <a:r>
              <a:rPr lang="en-US" sz="2000" b="1" dirty="0" smtClean="0"/>
              <a:t>”</a:t>
            </a:r>
            <a:endParaRPr lang="ru-RU" sz="2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7992888" cy="4896544"/>
          </a:xfrm>
        </p:spPr>
      </p:pic>
    </p:spTree>
    <p:extLst>
      <p:ext uri="{BB962C8B-B14F-4D97-AF65-F5344CB8AC3E}">
        <p14:creationId xmlns:p14="http://schemas.microsoft.com/office/powerpoint/2010/main" val="45472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0">
        <p14:reveal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589240"/>
            <a:ext cx="8496944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ШЛО ВРЕМЯ, ВОЙНА НИКАК НЕ ЗАКАНЧИВАЛАСЬ, РУССКАЯ АРМИЯ ПРОДВИГАЛАСЬ ВСЕ ДАЛЬШЕ, ОСВОБОЖДАЯ СВОИ ТЕРРИТОРИИ</a:t>
            </a:r>
            <a:endParaRPr lang="ru-RU" sz="2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6" y="404664"/>
            <a:ext cx="7923992" cy="5184576"/>
          </a:xfrm>
        </p:spPr>
      </p:pic>
    </p:spTree>
    <p:extLst>
      <p:ext uri="{BB962C8B-B14F-4D97-AF65-F5344CB8AC3E}">
        <p14:creationId xmlns:p14="http://schemas.microsoft.com/office/powerpoint/2010/main" val="157725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000" advClick="0" advTm="0">
        <p14:reveal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805264"/>
            <a:ext cx="7467600" cy="92697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НЕСКОЛЬКО МЕСЯЦЕВ ПРАДЕДУШКА ПРОРАБОТАЛ АВТОМЕХАННИКОМ У НЕМЦА НА ХУТОРЕ</a:t>
            </a:r>
            <a:endParaRPr lang="ru-RU" sz="2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4664"/>
            <a:ext cx="7920880" cy="5328591"/>
          </a:xfrm>
        </p:spPr>
      </p:pic>
    </p:spTree>
    <p:extLst>
      <p:ext uri="{BB962C8B-B14F-4D97-AF65-F5344CB8AC3E}">
        <p14:creationId xmlns:p14="http://schemas.microsoft.com/office/powerpoint/2010/main" val="382816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9000" advClick="0" advTm="0">
        <p14:reveal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805264"/>
            <a:ext cx="7920880" cy="92697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ОН И ЕЩЕ НЕСКОЛЬКО СОЛДАТ СМОГЛИ СБЕЖАТЬ И ПРИСОЕДИНИТЬСЯ К ПАРТИЗАНСКОМУ ОТРЯДУ </a:t>
            </a:r>
            <a:endParaRPr lang="ru-RU" sz="20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76672"/>
            <a:ext cx="7488832" cy="5111849"/>
          </a:xfrm>
        </p:spPr>
      </p:pic>
    </p:spTree>
    <p:extLst>
      <p:ext uri="{BB962C8B-B14F-4D97-AF65-F5344CB8AC3E}">
        <p14:creationId xmlns:p14="http://schemas.microsoft.com/office/powerpoint/2010/main" val="98906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0" advClick="0" advTm="0">
        <p14:reveal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412</TotalTime>
  <Words>220</Words>
  <Application>Microsoft Office PowerPoint</Application>
  <PresentationFormat>Экран (4:3)</PresentationFormat>
  <Paragraphs>21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Техническая</vt:lpstr>
      <vt:lpstr>ВЕЛИКАЯ ОТЕЧЕСТВЕННАЯ ВОЙНА В ИСТОРИИ МОЕЙ СЕМЬИ</vt:lpstr>
      <vt:lpstr>МОЙ ПРАДЕДУШКА КРАВЧЕНКО НИКОЛАЙ ИВАНОВИЧ РОДИЛСЯ 16 СЕНТЯБРЯ 1923 ГОДА  В ГОРОДЕ КУПИНО</vt:lpstr>
      <vt:lpstr>ОТЕЦ КРАВЧЕНКО ИВАН МИРОНОВИЧ БЫЛ ЗАСЛУЖЕННЫЙ МАШИНИСТ ПАРОВОЗА И БЫЛ НАГРАЖДЕН ОРДЕНОМ ЛЕНИНА</vt:lpstr>
      <vt:lpstr> МАМА КРАВЧЕНКО ЕВДОКИЯ ИВАНОВНА ПРЯЛА ШЕРСТЬ И ВЯЗАЛА НОСКИ, ШАПКИ И СВИТЕРА </vt:lpstr>
      <vt:lpstr>В 18 ЛЕТ ПРАДЕДУ ПРИШЛА ПОВЕСТКА ИЗ ВОЕНКОМАТА, ЕГО ПОСЛАЛИ УЧИТЬСЯ В ПОЛКОВУЮ ШКОЛУ</vt:lpstr>
      <vt:lpstr>“МЫ СПАЛИ В ОКОПАХ, ЕЛИ ДВА РАЗА В ДЕНЬ И ЕЖЕДНЕВНО БОРОЛИСЬ СО СТРАХОМ, ВЕДЬ ПУЛЯ МОГЛА ПРИЛЕТЕТЬ В ЛЮБУЮ СЕКУНДУ”</vt:lpstr>
      <vt:lpstr>ШЛО ВРЕМЯ, ВОЙНА НИКАК НЕ ЗАКАНЧИВАЛАСЬ, РУССКАЯ АРМИЯ ПРОДВИГАЛАСЬ ВСЕ ДАЛЬШЕ, ОСВОБОЖДАЯ СВОИ ТЕРРИТОРИИ</vt:lpstr>
      <vt:lpstr>НЕСКОЛЬКО МЕСЯЦЕВ ПРАДЕДУШКА ПРОРАБОТАЛ АВТОМЕХАННИКОМ У НЕМЦА НА ХУТОРЕ</vt:lpstr>
      <vt:lpstr>ОН И ЕЩЕ НЕСКОЛЬКО СОЛДАТ СМОГЛИ СБЕЖАТЬ И ПРИСОЕДИНИТЬСЯ К ПАРТИЗАНСКОМУ ОТРЯДУ </vt:lpstr>
      <vt:lpstr>СЛАВА БОГУ, РАНА НЕ БЫЛА СМЕРТЕЛЬНОЙ, САНИТАРЫ ПОДОБРАЛИ ПРАДЕДА И УВЕЗЛИ В ГОСПИТАЛЬ</vt:lpstr>
      <vt:lpstr>В ГОСПИТАЛЕ ОН УВИДЕЛ КРАСИВУЮ ДЕВУШКУ И ЭТО БЫЛА ЛЮБОВЬ С ПЕРВОГО ВЗГЛЯДА</vt:lpstr>
      <vt:lpstr>ПРАДЕДУШКА ВЫЗДОРОВЕЛ И БЫЛ НАПРАВЛЕН В СВОЮ СТРОЕВУЮ ЧАСТЬ</vt:lpstr>
      <vt:lpstr>Презентация PowerPoint</vt:lpstr>
      <vt:lpstr>В 1946 Г. ПРАБАБУШКА ДЕМОБИЛИЗОВАЛАСЬ И УЕХАЛА ДОМОЙ В ГОРОД НИЖНИЙ ТАГИЛ</vt:lpstr>
      <vt:lpstr>ПЕРВАЯ ВСТРЕЧА ПОСЛЕ ВОЙНЫ БЫЛА ОЧЕНЬ ТРОГАТЕЛЬНАЯ</vt:lpstr>
      <vt:lpstr> С ЭТОГО МОМЕНТА ОНИ БОЛЬШЕ НИКОГДА НЕ РАССТАВАЛИСЬ</vt:lpstr>
      <vt:lpstr>БОЕВЫЕ НАГРАДЫ ПРАДЕДУШКИ  </vt:lpstr>
      <vt:lpstr>СПАСИБО ЗА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ВЕЛИКАЯ ОТЕЧЕСТВЕННАЯ ВОЙНА В ИСТОРИИ МОЕЙ СЕМЬИ</dc:title>
  <dc:creator>User</dc:creator>
  <cp:lastModifiedBy>User</cp:lastModifiedBy>
  <cp:revision>137</cp:revision>
  <dcterms:created xsi:type="dcterms:W3CDTF">2014-11-15T12:34:13Z</dcterms:created>
  <dcterms:modified xsi:type="dcterms:W3CDTF">2014-11-18T14:05:51Z</dcterms:modified>
</cp:coreProperties>
</file>