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6" r:id="rId11"/>
    <p:sldId id="267" r:id="rId12"/>
    <p:sldId id="264" r:id="rId13"/>
    <p:sldId id="265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74D7-E98E-4DF1-9BAA-525D58174F98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027E-E490-4B83-A1A4-8E7B7C184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74D7-E98E-4DF1-9BAA-525D58174F98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027E-E490-4B83-A1A4-8E7B7C184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74D7-E98E-4DF1-9BAA-525D58174F98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027E-E490-4B83-A1A4-8E7B7C184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74D7-E98E-4DF1-9BAA-525D58174F98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027E-E490-4B83-A1A4-8E7B7C184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74D7-E98E-4DF1-9BAA-525D58174F98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027E-E490-4B83-A1A4-8E7B7C184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74D7-E98E-4DF1-9BAA-525D58174F98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027E-E490-4B83-A1A4-8E7B7C184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74D7-E98E-4DF1-9BAA-525D58174F98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027E-E490-4B83-A1A4-8E7B7C184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74D7-E98E-4DF1-9BAA-525D58174F98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027E-E490-4B83-A1A4-8E7B7C184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74D7-E98E-4DF1-9BAA-525D58174F98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027E-E490-4B83-A1A4-8E7B7C184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74D7-E98E-4DF1-9BAA-525D58174F98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027E-E490-4B83-A1A4-8E7B7C184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74D7-E98E-4DF1-9BAA-525D58174F98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027E-E490-4B83-A1A4-8E7B7C184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974D7-E98E-4DF1-9BAA-525D58174F98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8027E-E490-4B83-A1A4-8E7B7C184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егор\Рабочий стол\h_MyKLUwzu6cO47GVqxihPvItN0fe8C12Q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256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ПУТЬ В БЕССМЕРТИЕ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егор\Мои документы\Мои рисунки\img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егор\Мои документы\Мои рисунки\img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егор\Мои документы\Мои рисунки\img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егор\Мои документы\Мои рисунки\img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егор\Рабочий стол\4b8023911762226181ecd126b39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347187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«Я люблю жизнь, я еще очень молод, но если во имя освобождения Родины, которую люблю, как свою родную мать, нужно пожертвовать жизнью, я сделаю это»                                              Н.И.Кузнецов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егор\Рабочий стол\kosmos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могиле Кузнецова никогда не вянут живые цветы. Низко склонив ветви, растут рябины, а в небе ярко горит звезда Кузнецова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егор\Рабочий стол\P1000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ДОКУМЕНТЫ\Бабуля\P1000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3372" cy="6858000"/>
          </a:xfrm>
          <a:prstGeom prst="rect">
            <a:avLst/>
          </a:prstGeom>
          <a:noFill/>
        </p:spPr>
      </p:pic>
      <p:pic>
        <p:nvPicPr>
          <p:cNvPr id="3076" name="Picture 4" descr="D:\ДОКУМЕНТЫ\Бабуля\P1000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0"/>
            <a:ext cx="50720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\Бабуля\P1000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\Бабуля\P1000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ДОКУМЕНТЫ\Бабуля\P1000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ДОКУМЕНТЫ\Бабуля\P1000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ДОКУМЕНТЫ\Бабуля\P1000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ДОКУМЕНТЫ\Бабуля\P1000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60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ПУТЬ В БЕССМЕРТИЕ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На могиле Кузнецова никогда не вянут живые цветы. Низко склонив ветви, растут рябины, а в небе ярко горит звезда Кузнецова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ПУТЬ В БЕССМЕРТИЕ</dc:title>
  <dc:creator>егор</dc:creator>
  <cp:lastModifiedBy>sanek</cp:lastModifiedBy>
  <cp:revision>9</cp:revision>
  <dcterms:created xsi:type="dcterms:W3CDTF">2011-02-20T12:24:57Z</dcterms:created>
  <dcterms:modified xsi:type="dcterms:W3CDTF">2012-02-10T14:46:24Z</dcterms:modified>
</cp:coreProperties>
</file>