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/>
              <a:t>Гвардейцы </a:t>
            </a:r>
            <a:br>
              <a:rPr lang="ru-RU" dirty="0" smtClean="0"/>
            </a:br>
            <a:r>
              <a:rPr lang="ru-RU" dirty="0" smtClean="0"/>
              <a:t>всегда впереди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8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1874"/>
            <a:ext cx="7276362" cy="48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797"/>
            <a:ext cx="2448272" cy="18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6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91695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7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Проектные рисунки знаков «Гвардия» художника С.И. Дмитриева. 1942 г.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36" y="731838"/>
            <a:ext cx="512272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8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376" y="731838"/>
            <a:ext cx="3639739" cy="456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8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8" y="764704"/>
            <a:ext cx="8727512" cy="5112568"/>
          </a:xfrm>
        </p:spPr>
      </p:pic>
    </p:spTree>
    <p:extLst>
      <p:ext uri="{BB962C8B-B14F-4D97-AF65-F5344CB8AC3E}">
        <p14:creationId xmlns:p14="http://schemas.microsoft.com/office/powerpoint/2010/main" val="269946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38330" cy="6264696"/>
          </a:xfrm>
        </p:spPr>
      </p:pic>
    </p:spTree>
    <p:extLst>
      <p:ext uri="{BB962C8B-B14F-4D97-AF65-F5344CB8AC3E}">
        <p14:creationId xmlns:p14="http://schemas.microsoft.com/office/powerpoint/2010/main" val="353041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61242" cy="5472608"/>
          </a:xfrm>
        </p:spPr>
      </p:pic>
    </p:spTree>
    <p:extLst>
      <p:ext uri="{BB962C8B-B14F-4D97-AF65-F5344CB8AC3E}">
        <p14:creationId xmlns:p14="http://schemas.microsoft.com/office/powerpoint/2010/main" val="322660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10828" cy="5832648"/>
          </a:xfrm>
        </p:spPr>
      </p:pic>
    </p:spTree>
    <p:extLst>
      <p:ext uri="{BB962C8B-B14F-4D97-AF65-F5344CB8AC3E}">
        <p14:creationId xmlns:p14="http://schemas.microsoft.com/office/powerpoint/2010/main" val="33761553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15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Гвардейцы  всегда впереди</vt:lpstr>
      <vt:lpstr>Презентация PowerPoint</vt:lpstr>
      <vt:lpstr>Презентация PowerPoint</vt:lpstr>
      <vt:lpstr>Проектные рисунки знаков «Гвардия» художника С.И. Дмитриева. 1942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Гвардейцы всегда впереди</dc:title>
  <cp:lastModifiedBy>Евгений Юрьевич</cp:lastModifiedBy>
  <cp:revision>2</cp:revision>
  <dcterms:modified xsi:type="dcterms:W3CDTF">2012-02-04T05:42:19Z</dcterms:modified>
</cp:coreProperties>
</file>