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2" r:id="rId6"/>
    <p:sldId id="263" r:id="rId7"/>
    <p:sldId id="264" r:id="rId8"/>
    <p:sldId id="265" r:id="rId9"/>
    <p:sldId id="266" r:id="rId10"/>
    <p:sldId id="268" r:id="rId11"/>
    <p:sldId id="261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3AD5-7C2F-4633-A6A5-6F9362B5B58C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A4E5-B1B2-4FAB-B7E2-85B09EFB8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7B00-4920-44A1-B54D-2FD96DFDDAA6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B7C5-AC91-4E68-BB67-B88D5D03A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AAAD-A97C-4688-93BB-8A789AC377DE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3542-FB19-4127-B359-FC8F03EF6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581A-7367-4E27-B6F6-57D3E73D5C41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B539-3284-4833-A7D1-6865EEE3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4EA8-EFFC-4A23-9CCD-AC8684511456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F166-E2C7-4B25-AEBC-86D389CF4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66ED-711E-49A9-B216-D9E927D616BA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4D07-3AAC-43EA-8A09-38B1FB9B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EBDC-1E4B-489D-A61B-C9B3B526F48E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FDAB-229B-443E-8C97-B91081F31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E24A-79FC-44AB-95A5-D7F3A2A0363C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A2A9-E2D5-4E28-9B6C-48580C4B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C2CE-3471-4CD4-975D-28C759855299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7542-2D95-4768-BCC8-770951DC4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B18B-E87F-4D5C-AA2B-0639D36BAE7C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3CFB-8F43-4EB3-B983-910A4CA8B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D784-54E9-4952-A889-FF34D387BBED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BEFD-5A60-4BF2-A210-FB2B02426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A6AD197-B5C3-480E-AC92-B67212C2E765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DE373FA-40AE-4B49-8CAD-D15321BF0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lex\Desktop\ВОВ\1336499969_victory_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638"/>
            <a:ext cx="9144000" cy="69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069242">
            <a:off x="350838" y="539750"/>
            <a:ext cx="2736850" cy="573088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МБОУ СОШ №8</a:t>
            </a:r>
            <a:r>
              <a:rPr lang="en-US" sz="2800" dirty="0">
                <a:solidFill>
                  <a:schemeClr val="tx1"/>
                </a:solidFill>
              </a:rPr>
              <a:t>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83150"/>
            <a:ext cx="7772400" cy="1974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Доблесть и мужество </a:t>
            </a:r>
            <a:r>
              <a:rPr lang="ru-RU" sz="6000" b="1" dirty="0" err="1" smtClean="0">
                <a:solidFill>
                  <a:srgbClr val="FFC000"/>
                </a:solidFill>
              </a:rPr>
              <a:t>тагильчан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19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37550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1509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620688"/>
            <a:ext cx="7772400" cy="5734872"/>
          </a:xfrm>
        </p:spPr>
        <p:txBody>
          <a:bodyPr/>
          <a:lstStyle/>
          <a:p>
            <a:pPr lvl="8">
              <a:defRPr/>
            </a:pPr>
            <a:r>
              <a:rPr lang="ru-RU" dirty="0" smtClean="0"/>
              <a:t>    Егор Прокопьевич </a:t>
            </a:r>
            <a:r>
              <a:rPr lang="ru-RU" dirty="0" err="1" smtClean="0"/>
              <a:t>Агарков</a:t>
            </a:r>
            <a:endParaRPr lang="ru-RU" dirty="0" smtClean="0"/>
          </a:p>
          <a:p>
            <a:pPr lvl="8">
              <a:defRPr/>
            </a:pPr>
            <a:r>
              <a:rPr lang="ru-RU" dirty="0" smtClean="0"/>
              <a:t>    (16 июня 1912-3 июля 1994, Челябинск)</a:t>
            </a:r>
          </a:p>
          <a:p>
            <a:pPr lvl="8">
              <a:defRPr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2530" name="Picture 2" descr="C:\Users\Alex\Desktop\ВОВ\Агарков,_Егор_Прокопье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52738"/>
            <a:ext cx="23241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Alex\Desktop\ВОВ\125524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-20638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Alex\Desktop\ВОВ\df9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3850" y="22225"/>
            <a:ext cx="10329863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092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620688"/>
            <a:ext cx="7772400" cy="5734872"/>
          </a:xfrm>
        </p:spPr>
        <p:txBody>
          <a:bodyPr/>
          <a:lstStyle/>
          <a:p>
            <a:pPr lvl="8">
              <a:defRPr/>
            </a:pPr>
            <a:r>
              <a:rPr lang="ru-RU" dirty="0" smtClean="0"/>
              <a:t>    Егор Прокопьевич </a:t>
            </a:r>
            <a:r>
              <a:rPr lang="ru-RU" dirty="0" err="1" smtClean="0"/>
              <a:t>Агарков</a:t>
            </a:r>
            <a:endParaRPr lang="ru-RU" dirty="0" smtClean="0"/>
          </a:p>
          <a:p>
            <a:pPr lvl="8">
              <a:defRPr/>
            </a:pPr>
            <a:r>
              <a:rPr lang="ru-RU" dirty="0" smtClean="0"/>
              <a:t>    (16 июня 1912-3 июля 1994, Челябинск)</a:t>
            </a:r>
          </a:p>
          <a:p>
            <a:pPr lvl="8">
              <a:defRPr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3554" name="Picture 2" descr="C:\Users\Alex\Desktop\ВОВ\Агарков,_Егор_Прокопье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52738"/>
            <a:ext cx="23241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Alex\Desktop\ВОВ\125524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-20638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620688"/>
            <a:ext cx="7772400" cy="5734872"/>
          </a:xfrm>
        </p:spPr>
        <p:txBody>
          <a:bodyPr/>
          <a:lstStyle/>
          <a:p>
            <a:pPr lvl="8">
              <a:defRPr/>
            </a:pPr>
            <a:r>
              <a:rPr lang="ru-RU" dirty="0" smtClean="0"/>
              <a:t>    Егор Прокопьевич </a:t>
            </a:r>
            <a:r>
              <a:rPr lang="ru-RU" dirty="0" err="1" smtClean="0"/>
              <a:t>Агарков</a:t>
            </a:r>
            <a:endParaRPr lang="ru-RU" dirty="0" smtClean="0"/>
          </a:p>
          <a:p>
            <a:pPr lvl="8">
              <a:defRPr/>
            </a:pPr>
            <a:r>
              <a:rPr lang="ru-RU" dirty="0" smtClean="0"/>
              <a:t>    (16 июня 1912-3 июля 1994, Челябинск)</a:t>
            </a:r>
          </a:p>
          <a:p>
            <a:pPr lvl="8">
              <a:defRPr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4578" name="Picture 2" descr="C:\Users\Alex\Desktop\ВОВ\Агарков,_Егор_Прокопье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52738"/>
            <a:ext cx="23241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Alex\Desktop\ВОВ\125524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-20638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Users\Alex\Desktop\ВОВ\df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3850" y="22225"/>
            <a:ext cx="10329863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Users\Alex\Desktop\ВОВ\lmvo3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8313" y="-255588"/>
            <a:ext cx="11161713" cy="74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620713"/>
            <a:ext cx="7772400" cy="57356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>
              <a:buFont typeface="Arial" charset="0"/>
              <a:buNone/>
            </a:pPr>
            <a:endParaRPr lang="ru-RU" smtClean="0"/>
          </a:p>
        </p:txBody>
      </p:sp>
      <p:pic>
        <p:nvPicPr>
          <p:cNvPr id="25602" name="Picture 2" descr="C:\Users\Alex\Desktop\ВОВ\967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437" y="0"/>
            <a:ext cx="95059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68338" y="-531813"/>
            <a:ext cx="7772400" cy="19748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ВЕЧНАЯ ПАМЯТЬ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smtClean="0">
                <a:solidFill>
                  <a:srgbClr val="FFC000"/>
                </a:solidFill>
              </a:rPr>
              <a:t>русскому солдату</a:t>
            </a:r>
            <a:endParaRPr lang="ru-RU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0113" y="908050"/>
            <a:ext cx="7772400" cy="57356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263" indent="0" algn="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«Подвиг этот, будет в памяти жить</a:t>
            </a:r>
          </a:p>
          <a:p>
            <a:pPr marL="68263" indent="0" algn="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И в наших сердцах гореть!</a:t>
            </a:r>
          </a:p>
          <a:p>
            <a:pPr marL="68263" indent="0" algn="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Тех, кто с врагом был готов разделить,</a:t>
            </a:r>
          </a:p>
          <a:p>
            <a:pPr marL="68263" indent="0" algn="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Поровну смерть!»</a:t>
            </a:r>
          </a:p>
          <a:p>
            <a:pPr marL="68263" indent="0" algn="r">
              <a:buFont typeface="Arial" charset="0"/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68263" indent="0" algn="r">
              <a:buFont typeface="Arial" charset="0"/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Ким </a:t>
            </a:r>
            <a:r>
              <a:rPr lang="ru-RU" sz="2000" i="1" dirty="0" err="1" smtClean="0">
                <a:solidFill>
                  <a:schemeClr val="tx2"/>
                </a:solidFill>
              </a:rPr>
              <a:t>Добкин</a:t>
            </a:r>
            <a:endParaRPr lang="ru-RU" sz="2000" i="1" dirty="0" smtClean="0">
              <a:solidFill>
                <a:schemeClr val="tx2"/>
              </a:solidFill>
            </a:endParaRPr>
          </a:p>
          <a:p>
            <a:pPr marL="68263" indent="0" algn="r">
              <a:buFont typeface="Arial" charset="0"/>
              <a:buNone/>
            </a:pPr>
            <a:r>
              <a:rPr lang="ru-RU" sz="1800" i="1" dirty="0" smtClean="0">
                <a:solidFill>
                  <a:schemeClr val="tx2"/>
                </a:solidFill>
              </a:rPr>
              <a:t>Ветеран Великой Отечественной войны,</a:t>
            </a:r>
          </a:p>
          <a:p>
            <a:pPr marL="68263" indent="0" algn="r">
              <a:buFont typeface="Arial" charset="0"/>
              <a:buNone/>
            </a:pPr>
            <a:r>
              <a:rPr lang="ru-RU" sz="1800" i="1" dirty="0" smtClean="0">
                <a:solidFill>
                  <a:schemeClr val="tx2"/>
                </a:solidFill>
                <a:latin typeface="Arial" charset="0"/>
              </a:rPr>
              <a:t>п</a:t>
            </a:r>
            <a:r>
              <a:rPr lang="ru-RU" sz="1800" i="1" dirty="0" smtClean="0">
                <a:solidFill>
                  <a:schemeClr val="tx2"/>
                </a:solidFill>
              </a:rPr>
              <a:t>олковой разведчик, поэт</a:t>
            </a:r>
          </a:p>
          <a:p>
            <a:pPr marL="68263" indent="0" algn="r">
              <a:buFont typeface="Arial" charset="0"/>
              <a:buNone/>
            </a:pPr>
            <a:endParaRPr lang="ru-RU" i="1" dirty="0" smtClean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836712"/>
            <a:ext cx="266541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20713"/>
            <a:ext cx="9036050" cy="5735637"/>
          </a:xfrm>
        </p:spPr>
        <p:txBody>
          <a:bodyPr/>
          <a:lstStyle/>
          <a:p>
            <a:pPr marL="6858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В годы Великой Отечественной войны </a:t>
            </a:r>
          </a:p>
          <a:p>
            <a:pPr marL="6858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tx2"/>
                </a:solidFill>
              </a:rPr>
              <a:t>Урал стал сердцем развития военно-промышленного потенциала страны, </a:t>
            </a:r>
          </a:p>
          <a:p>
            <a:pPr marL="6858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в основе которого стояли три танковых гиганта: </a:t>
            </a:r>
          </a:p>
          <a:p>
            <a:pPr marL="6858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Челябинск, Нижний Тагил и Свердловск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Alex\Desktop\ВОВ\0_8b291_daf0df8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2492375"/>
            <a:ext cx="42418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20713"/>
            <a:ext cx="9036050" cy="57356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263" indent="0" algn="ctr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На протяжении кровопролитной войны уральцы  проявили мужеств</a:t>
            </a:r>
            <a:r>
              <a:rPr lang="ru-RU" sz="2400" dirty="0" smtClean="0">
                <a:solidFill>
                  <a:schemeClr val="tx2"/>
                </a:solidFill>
                <a:latin typeface="Arial" charset="0"/>
              </a:rPr>
              <a:t>о</a:t>
            </a:r>
            <a:r>
              <a:rPr lang="ru-RU" sz="2400" dirty="0" smtClean="0">
                <a:solidFill>
                  <a:schemeClr val="tx2"/>
                </a:solidFill>
              </a:rPr>
              <a:t> и доблесть в защите своих родных, дома, родины. Героизм стал массовым, стал нормой поведения советских людей. </a:t>
            </a:r>
          </a:p>
          <a:p>
            <a:pPr marL="68263" indent="0" algn="ctr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Тысячи людей обессмертили свои имена…</a:t>
            </a:r>
          </a:p>
        </p:txBody>
      </p:sp>
      <p:pic>
        <p:nvPicPr>
          <p:cNvPr id="16386" name="Picture 2" descr="C:\Users\Alex\Desktop\ВОВ\советский-союз-красивые-картинки-под-катом-еще-много-59828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2486025"/>
            <a:ext cx="42418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5445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3588" y="1484313"/>
            <a:ext cx="5483225" cy="5880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тагильчанин</a:t>
            </a:r>
          </a:p>
          <a:p>
            <a:pPr marL="68263" indent="0" algn="ctr">
              <a:buFont typeface="Arial" charset="0"/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Николай Иванович Белявский</a:t>
            </a: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(1908 -  1944 гг.)</a:t>
            </a:r>
          </a:p>
          <a:p>
            <a:pPr marL="68263" indent="0" algn="ctr">
              <a:buFont typeface="Arial" charset="0"/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командир отделения 8-й стрелковой роты 147-го гвардейского стрелкового полка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84313"/>
            <a:ext cx="2476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Alex\Desktop\ВОВ\post-789259-13147982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-171450"/>
            <a:ext cx="9144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3588" y="1341438"/>
            <a:ext cx="5732462" cy="5878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тагильчанин </a:t>
            </a:r>
          </a:p>
          <a:p>
            <a:pPr marL="68263" indent="0" algn="ctr">
              <a:buFont typeface="Arial" charset="0"/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Сергей Александрович Черных</a:t>
            </a: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(1912 – 1941 гг.) </a:t>
            </a:r>
          </a:p>
          <a:p>
            <a:pPr marL="68263" indent="0" algn="ctr">
              <a:spcBef>
                <a:spcPct val="0"/>
              </a:spcBef>
              <a:buFont typeface="Arial" charset="0"/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генерал-майор авиации – первый Герой Советского Союза, </a:t>
            </a:r>
          </a:p>
          <a:p>
            <a:pPr marL="68263" indent="0" algn="ctr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первый генерал, </a:t>
            </a:r>
          </a:p>
          <a:p>
            <a:pPr marL="68263" indent="0" algn="ctr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депутат </a:t>
            </a:r>
          </a:p>
          <a:p>
            <a:pPr marL="68263" indent="0" algn="ctr">
              <a:spcBef>
                <a:spcPct val="0"/>
              </a:spcBef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Верховного Совета СССР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97013"/>
            <a:ext cx="247650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Alex\Desktop\ВОВ\post-789259-13147982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-171450"/>
            <a:ext cx="9144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3588" y="1341438"/>
            <a:ext cx="5732462" cy="5878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тагильчанин</a:t>
            </a:r>
          </a:p>
          <a:p>
            <a:pPr marL="68263" indent="0" algn="ctr">
              <a:buFont typeface="Arial" charset="0"/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Константин Федорович Пылаев</a:t>
            </a: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(1914 – 1959 гг.) </a:t>
            </a:r>
          </a:p>
          <a:p>
            <a:pPr marL="68263" indent="0" algn="ctr">
              <a:buFont typeface="Arial" charset="0"/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algn="ctr">
              <a:buFont typeface="Arial" charset="0"/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командир отделения саперного батальона 167-й дважды Краснознаменной Сумско-Киевской стрелковой дивизии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97013"/>
            <a:ext cx="247650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Alex\Desktop\ВОВ\post-789259-13147982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-171450"/>
            <a:ext cx="9144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3588" y="1341438"/>
            <a:ext cx="5732462" cy="5878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тагильчанин</a:t>
            </a: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Виктор Александрович Вересков</a:t>
            </a: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(1924 – 1944 гг.)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algn="ctr">
              <a:buFont typeface="Arial" charset="0"/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радист-пулеметчик танка </a:t>
            </a: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332-го танкового батальона </a:t>
            </a: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52-й гвардейской танковой бригады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97013"/>
            <a:ext cx="2487612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Alex\Desktop\ВОВ\post-789259-13147982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-171450"/>
            <a:ext cx="9144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575" y="1341438"/>
            <a:ext cx="5940425" cy="5878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263" indent="0" algn="ctr">
              <a:buFont typeface="Arial" charset="0"/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октября 1942 г. работал в Челябинске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buFont typeface="Arial" charset="0"/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Егор Прокопьевич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Агарков</a:t>
            </a:r>
            <a:endParaRPr lang="ru-RU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algn="ctr"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(1912 – 1994 гг.) </a:t>
            </a:r>
          </a:p>
          <a:p>
            <a:pPr marL="68263" indent="0" algn="ctr">
              <a:buFont typeface="Arial" charset="0"/>
              <a:buNone/>
            </a:pP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зачинатель Агарковского движения, внедрил поточный метод монтажа и сварки танковых башен, что повысило производительность труда на 20%</a:t>
            </a:r>
          </a:p>
        </p:txBody>
      </p:sp>
      <p:pic>
        <p:nvPicPr>
          <p:cNvPr id="21506" name="Picture 2" descr="C:\Users\Alex\Desktop\ВОВ\Агарков,_Егор_Прокопье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97013"/>
            <a:ext cx="2487612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Alex\Desktop\ВОВ\post-789259-13147982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-171450"/>
            <a:ext cx="9144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385</TotalTime>
  <Words>284</Words>
  <Application>Microsoft Office PowerPoint</Application>
  <PresentationFormat>Экран (4:3)</PresentationFormat>
  <Paragraphs>54</Paragraphs>
  <Slides>13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Доблесть и мужество тагильчан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Доблесть и мужество русского солдата</dc:title>
  <dc:creator>Alex</dc:creator>
  <cp:lastModifiedBy>user</cp:lastModifiedBy>
  <cp:revision>36</cp:revision>
  <dcterms:created xsi:type="dcterms:W3CDTF">2014-11-08T10:51:32Z</dcterms:created>
  <dcterms:modified xsi:type="dcterms:W3CDTF">2014-11-22T05:29:51Z</dcterms:modified>
</cp:coreProperties>
</file>