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7" r:id="rId6"/>
    <p:sldId id="266" r:id="rId7"/>
    <p:sldId id="265" r:id="rId8"/>
    <p:sldId id="264" r:id="rId9"/>
    <p:sldId id="260" r:id="rId10"/>
    <p:sldId id="261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68" r:id="rId27"/>
    <p:sldId id="269" r:id="rId28"/>
    <p:sldId id="270" r:id="rId29"/>
    <p:sldId id="271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 snapToGrid="0">
      <p:cViewPr varScale="1">
        <p:scale>
          <a:sx n="50" d="100"/>
          <a:sy n="50" d="100"/>
        </p:scale>
        <p:origin x="-826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EA495E4A-7EBA-4C82-BCCF-B2B36DFE070D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B8B911B-B475-4F95-B575-E9F5798631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495E4A-7EBA-4C82-BCCF-B2B36DFE070D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8B911B-B475-4F95-B575-E9F5798631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495E4A-7EBA-4C82-BCCF-B2B36DFE070D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8B911B-B475-4F95-B575-E9F5798631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495E4A-7EBA-4C82-BCCF-B2B36DFE070D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8B911B-B475-4F95-B575-E9F5798631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EA495E4A-7EBA-4C82-BCCF-B2B36DFE070D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B8B911B-B475-4F95-B575-E9F5798631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495E4A-7EBA-4C82-BCCF-B2B36DFE070D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CB8B911B-B475-4F95-B575-E9F5798631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495E4A-7EBA-4C82-BCCF-B2B36DFE070D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CB8B911B-B475-4F95-B575-E9F5798631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495E4A-7EBA-4C82-BCCF-B2B36DFE070D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8B911B-B475-4F95-B575-E9F5798631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495E4A-7EBA-4C82-BCCF-B2B36DFE070D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8B911B-B475-4F95-B575-E9F5798631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743403" y="105765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EA495E4A-7EBA-4C82-BCCF-B2B36DFE070D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B8B911B-B475-4F95-B575-E9F5798631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EA495E4A-7EBA-4C82-BCCF-B2B36DFE070D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B8B911B-B475-4F95-B575-E9F5798631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19456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EA495E4A-7EBA-4C82-BCCF-B2B36DFE070D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518603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CB8B911B-B475-4F95-B575-E9F5798631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4601" y="1783079"/>
            <a:ext cx="6736080" cy="92964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МБОУ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СОШ № 21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Кадетская школа».</a:t>
            </a:r>
            <a:b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4160" y="3108961"/>
            <a:ext cx="6703907" cy="1869438"/>
          </a:xfrm>
        </p:spPr>
        <p:txBody>
          <a:bodyPr>
            <a:normAutofit fontScale="92500"/>
          </a:bodyPr>
          <a:lstStyle/>
          <a:p>
            <a:r>
              <a:rPr lang="ru-RU" sz="3000" dirty="0" smtClean="0"/>
              <a:t>Конкурс видео и медиа проектов</a:t>
            </a:r>
          </a:p>
          <a:p>
            <a:r>
              <a:rPr lang="ru-RU" sz="4800" b="1" dirty="0" smtClean="0"/>
              <a:t> «Доблесть и мужество русского солдата»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xmlns="" val="671466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2251" y="982132"/>
            <a:ext cx="6024347" cy="4290908"/>
          </a:xfrm>
        </p:spPr>
        <p:txBody>
          <a:bodyPr>
            <a:normAutofit fontScale="90000"/>
          </a:bodyPr>
          <a:lstStyle/>
          <a:p>
            <a:r>
              <a:rPr lang="ru-RU" sz="4800" b="1" dirty="0" err="1" smtClean="0"/>
              <a:t>Календа</a:t>
            </a:r>
            <a:r>
              <a:rPr lang="ru-RU" sz="4800" b="1" dirty="0" smtClean="0"/>
              <a:t> </a:t>
            </a:r>
            <a:br>
              <a:rPr lang="ru-RU" sz="4800" b="1" dirty="0" smtClean="0"/>
            </a:br>
            <a:r>
              <a:rPr lang="ru-RU" sz="4800" b="1" dirty="0" smtClean="0"/>
              <a:t>Виктор Владимирович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Член Российского союза ветеранов Афганистана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9243" y="750627"/>
            <a:ext cx="3111688" cy="5124711"/>
          </a:xfrm>
        </p:spPr>
      </p:pic>
    </p:spTree>
    <p:extLst>
      <p:ext uri="{BB962C8B-B14F-4D97-AF65-F5344CB8AC3E}">
        <p14:creationId xmlns:p14="http://schemas.microsoft.com/office/powerpoint/2010/main" xmlns="" val="1173464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7277" y="1159553"/>
            <a:ext cx="4536741" cy="4217665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/>
              <a:t>В 1982 году поступил на службу в 317 Гвардейский парашютно-десантный полк в составе Воздушно-десантной </a:t>
            </a:r>
            <a:r>
              <a:rPr lang="ru-RU" sz="3600" dirty="0" smtClean="0"/>
              <a:t>дивизии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064" y="1350621"/>
            <a:ext cx="5127390" cy="3835528"/>
          </a:xfrm>
        </p:spPr>
      </p:pic>
    </p:spTree>
    <p:extLst>
      <p:ext uri="{BB962C8B-B14F-4D97-AF65-F5344CB8AC3E}">
        <p14:creationId xmlns:p14="http://schemas.microsoft.com/office/powerpoint/2010/main" xmlns="" val="3768498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2040" y="1269242"/>
            <a:ext cx="10040885" cy="4606626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В 1990 г. закончил спец. школу МВД СССР</a:t>
            </a:r>
          </a:p>
          <a:p>
            <a:r>
              <a:rPr lang="ru-RU" sz="4800" dirty="0" smtClean="0"/>
              <a:t>С 1986 по 1997 служил в МВД г. Нижний Тагил в звании капитана.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2684377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0616" y="545910"/>
            <a:ext cx="6196084" cy="5329958"/>
          </a:xfrm>
        </p:spPr>
        <p:txBody>
          <a:bodyPr>
            <a:normAutofit/>
          </a:bodyPr>
          <a:lstStyle/>
          <a:p>
            <a:r>
              <a:rPr lang="ru-RU" dirty="0" smtClean="0"/>
              <a:t>С 1982 по 1984 во время Афганской войны служил в составе ограниченного контингента советских войск в республике Афганистан.</a:t>
            </a:r>
          </a:p>
          <a:p>
            <a:r>
              <a:rPr lang="ru-RU" dirty="0" smtClean="0"/>
              <a:t>Снайпер </a:t>
            </a:r>
            <a:r>
              <a:rPr lang="ru-RU" dirty="0" err="1" smtClean="0"/>
              <a:t>развед</a:t>
            </a:r>
            <a:r>
              <a:rPr lang="ru-RU" dirty="0" smtClean="0"/>
              <a:t>. группы.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736" y="635130"/>
            <a:ext cx="4041254" cy="2860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1406" y="3614218"/>
            <a:ext cx="4094504" cy="303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736" y="3694831"/>
            <a:ext cx="4041254" cy="248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653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5773" y="709684"/>
            <a:ext cx="6160824" cy="5166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/>
              <a:t>Награды</a:t>
            </a:r>
          </a:p>
          <a:p>
            <a:r>
              <a:rPr lang="ru-RU" sz="2400" b="1" dirty="0"/>
              <a:t>О</a:t>
            </a:r>
            <a:r>
              <a:rPr lang="ru-RU" sz="2400" b="1" dirty="0" smtClean="0"/>
              <a:t>рден</a:t>
            </a:r>
            <a:r>
              <a:rPr lang="ru-RU" sz="2400" dirty="0" smtClean="0"/>
              <a:t> «Слава воину интернационалисту»</a:t>
            </a:r>
          </a:p>
          <a:p>
            <a:r>
              <a:rPr lang="ru-RU" sz="2400" b="1" dirty="0" smtClean="0"/>
              <a:t>Медали</a:t>
            </a:r>
            <a:r>
              <a:rPr lang="ru-RU" sz="2400" dirty="0" smtClean="0"/>
              <a:t> «За заслуги перед Родиной и Отечеством»</a:t>
            </a:r>
          </a:p>
          <a:p>
            <a:r>
              <a:rPr lang="ru-RU" sz="2400" dirty="0" smtClean="0"/>
              <a:t>«70 лет Вооруженным Силам СССР»</a:t>
            </a:r>
          </a:p>
          <a:p>
            <a:r>
              <a:rPr lang="ru-RU" sz="2400" dirty="0" smtClean="0"/>
              <a:t>« Генерала армии </a:t>
            </a:r>
            <a:r>
              <a:rPr lang="ru-RU" sz="2400" dirty="0" err="1" smtClean="0"/>
              <a:t>Маргелова</a:t>
            </a:r>
            <a:r>
              <a:rPr lang="ru-RU" sz="2400" dirty="0" smtClean="0"/>
              <a:t>»</a:t>
            </a:r>
          </a:p>
          <a:p>
            <a:r>
              <a:rPr lang="ru-RU" sz="2400" dirty="0" smtClean="0"/>
              <a:t>80 лет ВДВ</a:t>
            </a:r>
          </a:p>
          <a:p>
            <a:r>
              <a:rPr lang="ru-RU" sz="2400" dirty="0" smtClean="0"/>
              <a:t>«За службу в ВДВ»</a:t>
            </a:r>
          </a:p>
          <a:p>
            <a:r>
              <a:rPr lang="ru-RU" sz="2400" dirty="0" smtClean="0"/>
              <a:t>«От благодарного Афганского народа»</a:t>
            </a:r>
          </a:p>
          <a:p>
            <a:r>
              <a:rPr lang="ru-RU" sz="2400" dirty="0" smtClean="0"/>
              <a:t>«20 лет вывода войск  из Афганистана»</a:t>
            </a:r>
          </a:p>
          <a:p>
            <a:r>
              <a:rPr lang="ru-RU" sz="2400" dirty="0"/>
              <a:t>«</a:t>
            </a:r>
            <a:r>
              <a:rPr lang="ru-RU" sz="2400" dirty="0" smtClean="0"/>
              <a:t>25 </a:t>
            </a:r>
            <a:r>
              <a:rPr lang="ru-RU" sz="2400" dirty="0"/>
              <a:t>лет вывода войск  из Афганистана</a:t>
            </a:r>
            <a:r>
              <a:rPr lang="ru-RU" sz="2400" dirty="0" smtClean="0"/>
              <a:t>»</a:t>
            </a:r>
          </a:p>
          <a:p>
            <a:r>
              <a:rPr lang="ru-RU" sz="2400" dirty="0" smtClean="0"/>
              <a:t>«Ветерану ОКСВА»</a:t>
            </a:r>
          </a:p>
          <a:p>
            <a:endParaRPr lang="ru-RU" sz="1800" dirty="0"/>
          </a:p>
          <a:p>
            <a:endParaRPr lang="ru-RU" sz="18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022" y="744056"/>
            <a:ext cx="3654188" cy="2436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022" y="3343701"/>
            <a:ext cx="3654188" cy="243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9015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427" y="163037"/>
            <a:ext cx="4423833" cy="3317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7462" y="3480912"/>
            <a:ext cx="4117075" cy="3087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6572" y="1856828"/>
            <a:ext cx="4330890" cy="3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8696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897881" y="609600"/>
            <a:ext cx="5745480" cy="526626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С </a:t>
            </a:r>
            <a:r>
              <a:rPr lang="ru-RU" sz="2800" dirty="0" smtClean="0"/>
              <a:t>2013 года Виктор Владимирович работал в МБОУ СОШ №21 «Кадетская школа» в должности </a:t>
            </a:r>
            <a:r>
              <a:rPr lang="ru-RU" sz="2800" dirty="0" smtClean="0"/>
              <a:t>педагог-организатор</a:t>
            </a:r>
            <a:r>
              <a:rPr lang="ru-RU" dirty="0" smtClean="0"/>
              <a:t>.</a:t>
            </a:r>
          </a:p>
          <a:p>
            <a:pPr algn="just">
              <a:buNone/>
            </a:pPr>
            <a:r>
              <a:rPr lang="ru-RU" sz="2800" dirty="0" smtClean="0"/>
              <a:t>За </a:t>
            </a:r>
            <a:r>
              <a:rPr lang="ru-RU" sz="2800" dirty="0" smtClean="0"/>
              <a:t>время </a:t>
            </a:r>
            <a:r>
              <a:rPr lang="ru-RU" sz="2800" dirty="0" smtClean="0"/>
              <a:t>работы Виктор Владимирович продел много полезной работы с учащимися-кадетами. Это и ра</a:t>
            </a:r>
            <a:r>
              <a:rPr lang="ru-RU" sz="2800" dirty="0" smtClean="0"/>
              <a:t>зличные военно-практические мероприятия, торжественные линейки, спортивные эстафеты. </a:t>
            </a:r>
            <a:endParaRPr lang="ru-RU" sz="2800" dirty="0"/>
          </a:p>
        </p:txBody>
      </p:sp>
      <p:pic>
        <p:nvPicPr>
          <p:cNvPr id="1026" name="Picture 2" descr="E:\100SSCAM\SDC13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" y="1409701"/>
            <a:ext cx="5151120" cy="3863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04076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687" y="1017905"/>
            <a:ext cx="4423833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189" y="2745060"/>
            <a:ext cx="4663863" cy="349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516880" y="761713"/>
            <a:ext cx="5105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sz="3200" b="1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Спортивные состязания </a:t>
            </a:r>
            <a:r>
              <a:rPr lang="ru-RU" sz="3200" b="1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и экскурсии на </a:t>
            </a:r>
            <a:r>
              <a:rPr lang="ru-RU" sz="3200" b="1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базе ОМОН г. Нижний Тагил</a:t>
            </a:r>
            <a:br>
              <a:rPr lang="ru-RU" sz="3200" b="1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</a:br>
            <a:r>
              <a:rPr lang="ru-RU" sz="3200" b="1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2013г.</a:t>
            </a:r>
            <a:endParaRPr lang="ru-RU" sz="3200" b="1" dirty="0">
              <a:ln w="3175" cmpd="sng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763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883" y="804863"/>
            <a:ext cx="4423833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383" y="1439863"/>
            <a:ext cx="6248823" cy="468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13966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2523" y="756921"/>
            <a:ext cx="6905837" cy="517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48344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489958" cy="32850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6919" y="838200"/>
            <a:ext cx="5059677" cy="503766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50000"/>
              </a:lnSpc>
              <a:buNone/>
            </a:pPr>
            <a:r>
              <a:rPr lang="ru-RU" b="1" dirty="0" smtClean="0"/>
              <a:t>                        АФГАНИСТАН</a:t>
            </a:r>
            <a:r>
              <a:rPr lang="ru-RU" b="1" dirty="0"/>
              <a:t>...</a:t>
            </a:r>
            <a:r>
              <a:rPr lang="ru-RU" dirty="0"/>
              <a:t> </a:t>
            </a:r>
          </a:p>
          <a:p>
            <a:pPr>
              <a:lnSpc>
                <a:spcPct val="250000"/>
              </a:lnSpc>
              <a:buNone/>
            </a:pPr>
            <a:r>
              <a:rPr lang="ru-RU" b="1" dirty="0" smtClean="0"/>
              <a:t>КАРАБАХ</a:t>
            </a:r>
            <a:r>
              <a:rPr lang="ru-RU" b="1" dirty="0"/>
              <a:t>...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smtClean="0"/>
              <a:t>                          </a:t>
            </a:r>
            <a:r>
              <a:rPr lang="ru-RU" b="1" dirty="0" smtClean="0"/>
              <a:t>ОСЕТИЯ</a:t>
            </a:r>
            <a:r>
              <a:rPr lang="ru-RU" b="1" dirty="0"/>
              <a:t>...</a:t>
            </a:r>
            <a:r>
              <a:rPr lang="ru-RU" dirty="0"/>
              <a:t> </a:t>
            </a:r>
            <a:br>
              <a:rPr lang="ru-RU" dirty="0"/>
            </a:br>
            <a:r>
              <a:rPr lang="ru-RU" b="1" dirty="0" smtClean="0"/>
              <a:t>ЧЕЧНЯ</a:t>
            </a:r>
            <a:r>
              <a:rPr lang="ru-RU" b="1" dirty="0"/>
              <a:t>...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smtClean="0"/>
              <a:t>                      </a:t>
            </a:r>
            <a:r>
              <a:rPr lang="ru-RU" b="1" dirty="0" smtClean="0"/>
              <a:t>ДАГЕСТАН…</a:t>
            </a:r>
            <a:endParaRPr lang="ru-RU" dirty="0"/>
          </a:p>
          <a:p>
            <a:pPr>
              <a:lnSpc>
                <a:spcPct val="250000"/>
              </a:lnSpc>
            </a:pPr>
            <a:endParaRPr lang="ru-RU" dirty="0"/>
          </a:p>
        </p:txBody>
      </p:sp>
      <p:pic>
        <p:nvPicPr>
          <p:cNvPr id="1026" name="Picture 2" descr="E:\Афганис\Пригласительный П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90" y="975360"/>
            <a:ext cx="5004785" cy="4800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26382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2640" y="839071"/>
            <a:ext cx="8016240" cy="514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2" y="54017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Торжественный концерт для воинов-солдат, участников локальных войн</a:t>
            </a:r>
            <a:endParaRPr lang="ru-RU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1036" y="1870854"/>
            <a:ext cx="6035283" cy="426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92638" cy="84666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Открытие после реконструкции мемориала «Черный тюльпан» г. Екатеринбург</a:t>
            </a:r>
            <a:endParaRPr lang="ru-RU" sz="28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78692" y="1646238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2413" y="1295401"/>
            <a:ext cx="6106584" cy="457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5133" y="1005841"/>
            <a:ext cx="6208184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1720" y="798831"/>
            <a:ext cx="7256357" cy="544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Афганис\выставка\100_48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121" y="756921"/>
            <a:ext cx="7210636" cy="5407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Афганис\выставка\100_6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2721" y="977901"/>
            <a:ext cx="6753436" cy="50650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Афганис\выставка\100_6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5081" y="840741"/>
            <a:ext cx="6326716" cy="4745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0_2636_0.t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82241" y="1435101"/>
            <a:ext cx="6631516" cy="497363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944880"/>
            <a:ext cx="10972800" cy="847896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4400" b="1" dirty="0" smtClean="0"/>
              <a:t>Эхо </a:t>
            </a:r>
            <a:r>
              <a:rPr lang="ru-RU" sz="4400" b="1" dirty="0" smtClean="0"/>
              <a:t>афганской войны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27 декабря 1979 года – ввод советских войск в Афганистан</a:t>
            </a:r>
          </a:p>
          <a:p>
            <a:endParaRPr lang="ru-RU" sz="3600" b="1" dirty="0" smtClean="0"/>
          </a:p>
          <a:p>
            <a:r>
              <a:rPr lang="ru-RU" sz="3600" b="1" dirty="0" smtClean="0"/>
              <a:t>15 февраля 1989 года – ограниченный контингент покидает Афганистан</a:t>
            </a:r>
          </a:p>
          <a:p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328032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9880" y="609600"/>
            <a:ext cx="4572000" cy="54102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/>
              <a:t>В Афганистане погибло более 15 тысяч советских солдат и </a:t>
            </a:r>
            <a:r>
              <a:rPr lang="ru-RU" sz="4000" b="1" dirty="0" smtClean="0"/>
              <a:t>офицеров(по </a:t>
            </a:r>
            <a:r>
              <a:rPr lang="ru-RU" sz="4000" b="1" dirty="0" smtClean="0"/>
              <a:t>неофициальным данным  - более 50 тысяч</a:t>
            </a:r>
            <a:r>
              <a:rPr lang="ru-RU" b="1" dirty="0" smtClean="0"/>
              <a:t>)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5" descr="Мемориал Скорбящая мат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145" y="1234440"/>
            <a:ext cx="5551772" cy="41647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89410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04760" y="972234"/>
            <a:ext cx="34442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/>
          </a:p>
          <a:p>
            <a:pPr algn="ctr"/>
            <a:r>
              <a:rPr lang="ru-RU" sz="4800" b="1" dirty="0" smtClean="0"/>
              <a:t>Пропали без вести </a:t>
            </a:r>
            <a:br>
              <a:rPr lang="ru-RU" sz="4800" b="1" dirty="0" smtClean="0"/>
            </a:br>
            <a:r>
              <a:rPr lang="ru-RU" sz="4800" b="1" dirty="0" smtClean="0"/>
              <a:t>300 человек</a:t>
            </a:r>
            <a:endParaRPr lang="ru-RU" sz="4800" b="1" dirty="0"/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320" y="109728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730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0320" y="526733"/>
            <a:ext cx="7721600" cy="577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6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785" y="772795"/>
            <a:ext cx="3509963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4" descr="19981230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5670" y="793750"/>
            <a:ext cx="6550025" cy="3201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013960" y="427797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/>
              <a:t>Более 36 тысяч ранены</a:t>
            </a:r>
            <a:br>
              <a:rPr lang="ru-RU" sz="2800" b="1" dirty="0" smtClean="0"/>
            </a:br>
            <a:r>
              <a:rPr lang="ru-RU" sz="2800" b="1" dirty="0" smtClean="0"/>
              <a:t>( по неофициальным данным – более 150 тысяч)</a:t>
            </a:r>
            <a:endParaRPr lang="ru-RU" sz="2800" b="1" dirty="0"/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136339"/>
            <a:ext cx="838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/>
          </a:p>
          <a:p>
            <a:pPr algn="ctr"/>
            <a:r>
              <a:rPr lang="ru-RU" sz="2800" b="1" dirty="0" smtClean="0"/>
              <a:t>41 тагильчанин погиб в необъявленных войнах ХХ </a:t>
            </a:r>
          </a:p>
          <a:p>
            <a:pPr algn="ctr"/>
            <a:r>
              <a:rPr lang="ru-RU" sz="2800" b="1" dirty="0" smtClean="0"/>
              <a:t>41 похоронка в так называемое мирное время оставила безутешными матерей, вдов и сирот.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b="1" dirty="0" smtClean="0"/>
              <a:t>Более 50 ветеранов остались инвалидами...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b="1" dirty="0" smtClean="0"/>
              <a:t>Кто следующий?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b="1" dirty="0" smtClean="0"/>
              <a:t>Не спрашивайте, по ком звонит колокол — он звонит по каждому из нас...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3" name="Рисунок 2" descr="http://im7-tub-ru.yandex.net/i?id=114962949-25-7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37" y="474344"/>
            <a:ext cx="2565083" cy="289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882" y="716280"/>
            <a:ext cx="9601196" cy="1203961"/>
          </a:xfrm>
        </p:spPr>
        <p:txBody>
          <a:bodyPr>
            <a:noAutofit/>
          </a:bodyPr>
          <a:lstStyle/>
          <a:p>
            <a:r>
              <a:rPr lang="ru-RU" sz="2800" b="1" i="1" dirty="0" smtClean="0"/>
              <a:t>Воспитание гражданственности и патриотизма является одним из ведущих направлений  воспитательной деятельности МБОУ СОШ №21 «Кадетская школа».</a:t>
            </a:r>
            <a:endParaRPr lang="ru-RU" sz="2800" b="1" dirty="0"/>
          </a:p>
        </p:txBody>
      </p:sp>
      <p:pic>
        <p:nvPicPr>
          <p:cNvPr id="2050" name="Picture 2" descr="E:\Афганис\выставка\1шт P11006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44487" y="1845584"/>
            <a:ext cx="5503025" cy="4127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567239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506</TotalTime>
  <Words>286</Words>
  <Application>Microsoft Office PowerPoint</Application>
  <PresentationFormat>Произвольный</PresentationFormat>
  <Paragraphs>41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Литейная</vt:lpstr>
      <vt:lpstr>                             МБОУ СОШ № 21 «Кадетская школа». </vt:lpstr>
      <vt:lpstr>Слайд 2</vt:lpstr>
      <vt:lpstr>     Эхо афганской войны </vt:lpstr>
      <vt:lpstr> В Афганистане погибло более 15 тысяч советских солдат и офицеров(по неофициальным данным  - более 50 тысяч)  </vt:lpstr>
      <vt:lpstr>Слайд 5</vt:lpstr>
      <vt:lpstr>Слайд 6</vt:lpstr>
      <vt:lpstr>Слайд 7</vt:lpstr>
      <vt:lpstr>Слайд 8</vt:lpstr>
      <vt:lpstr>Воспитание гражданственности и патриотизма является одним из ведущих направлений  воспитательной деятельности МБОУ СОШ №21 «Кадетская школа».</vt:lpstr>
      <vt:lpstr>Календа  Виктор Владимирович Член Российского союза ветеранов Афганистана</vt:lpstr>
      <vt:lpstr>В 1982 году поступил на службу в 317 Гвардейский парашютно-десантный полк в составе Воздушно-десантной дивизии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Торжественный концерт для воинов-солдат, участников локальных войн</vt:lpstr>
      <vt:lpstr>Открытие после реконструкции мемориала «Черный тюльпан» г. Екатеринбург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МБОУ СОШ № 21 «Кадетская школа». </dc:title>
  <dc:creator>Student</dc:creator>
  <cp:lastModifiedBy>Елена Андреевна</cp:lastModifiedBy>
  <cp:revision>28</cp:revision>
  <dcterms:created xsi:type="dcterms:W3CDTF">2014-11-15T05:12:40Z</dcterms:created>
  <dcterms:modified xsi:type="dcterms:W3CDTF">2014-11-20T17:12:29Z</dcterms:modified>
</cp:coreProperties>
</file>