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C45A0-8E40-4AD2-8175-C5E6FCD47715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9EC11-429A-406C-AB5E-12600CF82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9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9EC11-429A-406C-AB5E-12600CF82C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16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05" y="23294"/>
            <a:ext cx="440209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0731" y="2159632"/>
            <a:ext cx="406117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Живые строки войны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489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Почтовая карточка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635879" cy="4968552"/>
          </a:xfrm>
        </p:spPr>
      </p:pic>
    </p:spTree>
    <p:extLst>
      <p:ext uri="{BB962C8B-B14F-4D97-AF65-F5344CB8AC3E}">
        <p14:creationId xmlns:p14="http://schemas.microsoft.com/office/powerpoint/2010/main" val="3567668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Листовка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46544" cy="5040560"/>
          </a:xfrm>
        </p:spPr>
      </p:pic>
    </p:spTree>
    <p:extLst>
      <p:ext uri="{BB962C8B-B14F-4D97-AF65-F5344CB8AC3E}">
        <p14:creationId xmlns:p14="http://schemas.microsoft.com/office/powerpoint/2010/main" val="129625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6994563" cy="4968552"/>
          </a:xfrm>
        </p:spPr>
      </p:pic>
    </p:spTree>
    <p:extLst>
      <p:ext uri="{BB962C8B-B14F-4D97-AF65-F5344CB8AC3E}">
        <p14:creationId xmlns:p14="http://schemas.microsoft.com/office/powerpoint/2010/main" val="217837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6499"/>
            <a:ext cx="5904656" cy="57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3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64703"/>
            <a:ext cx="5688632" cy="5464081"/>
          </a:xfrm>
        </p:spPr>
      </p:pic>
    </p:spTree>
    <p:extLst>
      <p:ext uri="{BB962C8B-B14F-4D97-AF65-F5344CB8AC3E}">
        <p14:creationId xmlns:p14="http://schemas.microsoft.com/office/powerpoint/2010/main" val="3798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3725"/>
            <a:ext cx="5976664" cy="57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688632" cy="582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46234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</TotalTime>
  <Words>8</Words>
  <Application>Microsoft Office PowerPoint</Application>
  <PresentationFormat>Экран (4:3)</PresentationFormat>
  <Paragraphs>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Паркет</vt:lpstr>
      <vt:lpstr>Презентация PowerPoint</vt:lpstr>
      <vt:lpstr>Почтовая карточка</vt:lpstr>
      <vt:lpstr>Листовка </vt:lpstr>
      <vt:lpstr>Письма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Евгений Юрьевич</cp:lastModifiedBy>
  <cp:revision>3</cp:revision>
  <dcterms:modified xsi:type="dcterms:W3CDTF">2012-02-07T06:52:16Z</dcterms:modified>
</cp:coreProperties>
</file>