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6" r:id="rId8"/>
    <p:sldId id="261" r:id="rId9"/>
    <p:sldId id="262" r:id="rId10"/>
    <p:sldId id="267" r:id="rId11"/>
    <p:sldId id="263" r:id="rId12"/>
    <p:sldId id="265" r:id="rId13"/>
    <p:sldId id="268" r:id="rId14"/>
    <p:sldId id="269" r:id="rId15"/>
    <p:sldId id="274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1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2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83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6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7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09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06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4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4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77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A04B8-1BC4-420B-84D3-41DEBCD92CA3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5CD1A-3E69-46D0-94FD-3517D1EAD1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9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9684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28800"/>
            <a:ext cx="8820472" cy="1470025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едиа проект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«Доблесть и мужество русского солдата»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861048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Авторы: </a:t>
            </a:r>
            <a:r>
              <a:rPr lang="ru-RU" sz="2800" b="1" dirty="0" smtClean="0">
                <a:solidFill>
                  <a:srgbClr val="FFC000"/>
                </a:solidFill>
              </a:rPr>
              <a:t>Алексеева Лера 9 класс</a:t>
            </a:r>
          </a:p>
          <a:p>
            <a:r>
              <a:rPr lang="ru-RU" sz="2800" b="1" dirty="0" smtClean="0">
                <a:solidFill>
                  <a:srgbClr val="FFC000"/>
                </a:solidFill>
              </a:rPr>
              <a:t>Мотовилова Александра 9 </a:t>
            </a:r>
            <a:r>
              <a:rPr lang="ru-RU" sz="2800" b="1" dirty="0" err="1" smtClean="0">
                <a:solidFill>
                  <a:srgbClr val="FFC000"/>
                </a:solidFill>
              </a:rPr>
              <a:t>кл</a:t>
            </a:r>
            <a:r>
              <a:rPr lang="ru-RU" sz="2800" b="1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Руководитель: </a:t>
            </a:r>
            <a:r>
              <a:rPr lang="ru-RU" sz="2800" b="1" dirty="0" smtClean="0">
                <a:solidFill>
                  <a:srgbClr val="FFC000"/>
                </a:solidFill>
              </a:rPr>
              <a:t>Путилова Т.А.</a:t>
            </a:r>
          </a:p>
          <a:p>
            <a:r>
              <a:rPr lang="ru-RU" sz="2800" b="1" dirty="0" smtClean="0">
                <a:solidFill>
                  <a:srgbClr val="FFC000"/>
                </a:solidFill>
              </a:rPr>
              <a:t>МБОУ СОШ №12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6309320"/>
            <a:ext cx="123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    2014 год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Documents and Settings\Макс\Рабочий стол\Музей\IMG_9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71764"/>
            <a:ext cx="8572560" cy="53862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Но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чудо длилось всего шесть дней. 28 июля 1984 года Дмитрий Коряков умер. До приказа об увольнении  в запас оставалось 59 дней.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5001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За мужество и воинскую доблесть , проявленные при выполнении интернационального долга в республике Афганистан Коряков Дмитрий Васильевич награждён медалью «За отвагу», орденом «Красной Звезды», медалью «Дружественного народа Афганистана», медалью «Воина – интернационалиста» 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" y="509566"/>
            <a:ext cx="9144000" cy="1500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C:\Documents and Settings\Макс\Рабочий стол\поиним и гордимся о Дмитрие корякове\shop_items_catalog_image34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310527">
            <a:off x="330341" y="2065145"/>
            <a:ext cx="1997372" cy="2844001"/>
          </a:xfrm>
          <a:prstGeom prst="rect">
            <a:avLst/>
          </a:prstGeom>
          <a:noFill/>
        </p:spPr>
      </p:pic>
      <p:pic>
        <p:nvPicPr>
          <p:cNvPr id="20483" name="Picture 3" descr="C:\Documents and Settings\Макс\Рабочий стол\поиним и гордимся о Дмитрие корякове\кр звезд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50462">
            <a:off x="4296247" y="2818519"/>
            <a:ext cx="2751106" cy="1719354"/>
          </a:xfrm>
          <a:prstGeom prst="rect">
            <a:avLst/>
          </a:prstGeom>
          <a:noFill/>
        </p:spPr>
      </p:pic>
      <p:pic>
        <p:nvPicPr>
          <p:cNvPr id="20484" name="Picture 4" descr="C:\Documents and Settings\Макс\Рабочий стол\поиним и гордимся о Дмитрие корякове\друж аф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8588">
            <a:off x="6832281" y="2836148"/>
            <a:ext cx="1830662" cy="3476628"/>
          </a:xfrm>
          <a:prstGeom prst="rect">
            <a:avLst/>
          </a:prstGeom>
          <a:noFill/>
        </p:spPr>
      </p:pic>
      <p:pic>
        <p:nvPicPr>
          <p:cNvPr id="20485" name="Picture 5" descr="C:\Documents and Settings\Макс\Рабочий стол\med_v_int_afgan_500_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99508">
            <a:off x="1929783" y="4307375"/>
            <a:ext cx="3127709" cy="2231884"/>
          </a:xfrm>
          <a:prstGeom prst="rect">
            <a:avLst/>
          </a:prstGeo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Похоронили Дмитрия Корякова в родном городе со всеми воинскими почестями.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Макс\Рабочий стол\Музей\IMG_9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C:\Documents and Settings\Макс\Рабочий стол\Музей\IMG_9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6053" cy="62173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715016"/>
            <a:ext cx="885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  Похоронили Дмитрия </a:t>
            </a:r>
            <a:r>
              <a:rPr lang="ru-RU" sz="2800" dirty="0" err="1" smtClean="0">
                <a:solidFill>
                  <a:srgbClr val="FFC000"/>
                </a:solidFill>
              </a:rPr>
              <a:t>Корякова</a:t>
            </a:r>
            <a:r>
              <a:rPr lang="ru-RU" sz="2800" dirty="0" smtClean="0">
                <a:solidFill>
                  <a:srgbClr val="FFC000"/>
                </a:solidFill>
              </a:rPr>
              <a:t> в родном городе  со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                     всеми воинскими почестями.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Documents and Settings\Макс\Рабочий стол\Музей\IMG_9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каждый год в наше школе проходит фестиваль  «С тобой, России», посвящённый Дмитрию </a:t>
            </a:r>
            <a:r>
              <a:rPr lang="ru-RU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Корякову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F:\ТА\IMG_23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ТА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5" y="-1714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ТА\Уроки Муж. Модели. Музей 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15416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Макс\Рабочий стол\поиним и гордимся о Дмитрие корякове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059832" y="1123219"/>
            <a:ext cx="5904656" cy="35394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«И родине долг ты свой отдал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верном солдатском пути.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Смертью героя погиб ты,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Вызвал огонь на себя.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</a:t>
            </a: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школе родной,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Тагиле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Навечно запомнят тебя».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3411" y="4797152"/>
            <a:ext cx="6548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(</a:t>
            </a:r>
            <a:r>
              <a:rPr lang="ru-RU" sz="2400" b="1" dirty="0" smtClean="0">
                <a:solidFill>
                  <a:srgbClr val="FFFF00"/>
                </a:solidFill>
              </a:rPr>
              <a:t>Учитель музыки Кононов Виктор </a:t>
            </a:r>
            <a:r>
              <a:rPr lang="ru-RU" sz="2400" b="1" dirty="0" err="1" smtClean="0">
                <a:solidFill>
                  <a:srgbClr val="FFFF00"/>
                </a:solidFill>
              </a:rPr>
              <a:t>Кронидович</a:t>
            </a:r>
            <a:r>
              <a:rPr lang="ru-RU" sz="2400" b="1" dirty="0" smtClean="0">
                <a:solidFill>
                  <a:srgbClr val="FFFF00"/>
                </a:solidFill>
              </a:rPr>
              <a:t> 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5" name="Picture 3" descr="C:\Documents and Settings\Макс\Рабочий стол\Музей\IMG_9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2643377" cy="3965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523" y="3966155"/>
            <a:ext cx="2677336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Дмитрий Коряков,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Баграм 1983 год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3116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Макс\Рабочий стол\поиним и гордимся о Дмитрие корякове\den_pobedy_str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-214338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142984"/>
            <a:ext cx="7772400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помним и гордимся!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284984"/>
            <a:ext cx="7956376" cy="17526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Посвящается выпускнику школы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 воину- интернационалисту  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Дмитрию </a:t>
            </a:r>
            <a:r>
              <a:rPr lang="ru-RU" sz="3600" b="1" dirty="0" err="1" smtClean="0">
                <a:solidFill>
                  <a:srgbClr val="FF0000"/>
                </a:solidFill>
              </a:rPr>
              <a:t>Корякову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Documents and Settings\Макс\Рабочий стол\ио страницам истории школы\P128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5986" y="0"/>
            <a:ext cx="5158014" cy="68770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428868"/>
            <a:ext cx="3571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ru-RU" sz="4800" b="1" dirty="0" smtClean="0">
                <a:solidFill>
                  <a:srgbClr val="FFFF00"/>
                </a:solidFill>
              </a:rPr>
              <a:t>Дмитрий</a:t>
            </a:r>
            <a:r>
              <a:rPr lang="ru-RU" sz="4800" b="1" dirty="0" smtClean="0"/>
              <a:t> </a:t>
            </a:r>
            <a:endParaRPr lang="en-US" sz="4800" b="1" dirty="0" smtClean="0"/>
          </a:p>
          <a:p>
            <a:r>
              <a:rPr lang="en-US" sz="4800" b="1" dirty="0" smtClean="0"/>
              <a:t>   </a:t>
            </a:r>
            <a:r>
              <a:rPr lang="ru-RU" sz="4800" b="1" dirty="0" smtClean="0">
                <a:solidFill>
                  <a:srgbClr val="FFFF00"/>
                </a:solidFill>
              </a:rPr>
              <a:t>Коряков </a:t>
            </a:r>
            <a:endParaRPr lang="en-US" sz="4800" b="1" dirty="0" smtClean="0">
              <a:solidFill>
                <a:srgbClr val="FFFF00"/>
              </a:solidFill>
            </a:endParaRPr>
          </a:p>
          <a:p>
            <a:r>
              <a:rPr lang="ru-RU" sz="3600" dirty="0" smtClean="0">
                <a:solidFill>
                  <a:srgbClr val="FFC000"/>
                </a:solidFill>
              </a:rPr>
              <a:t>родился 25 августа 1964 года</a:t>
            </a:r>
          </a:p>
          <a:p>
            <a:r>
              <a:rPr lang="ru-RU" sz="3600" dirty="0" smtClean="0">
                <a:solidFill>
                  <a:srgbClr val="FFC000"/>
                </a:solidFill>
              </a:rPr>
              <a:t>      в городе Нижнем Тагиле</a:t>
            </a:r>
            <a:r>
              <a:rPr lang="ru-RU" sz="3600" dirty="0" smtClean="0"/>
              <a:t>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787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Documents and Settings\Макс\Рабочий стол\Музей\IMG_9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5625445" cy="61436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215042" y="0"/>
            <a:ext cx="292895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FFC000"/>
                </a:solidFill>
              </a:rPr>
              <a:t>Дима с детства мечтал быть моряком. Об этой своей мечте он написал в сочинении в третьем классе, которое до сих пор хранится в семейном архиве, а в школьном музее хранится его рисунок  «Кораблик» 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Documents and Settings\Макс\Рабочий стол\Музей\IMG_9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74" y="0"/>
            <a:ext cx="4572000" cy="685800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072066" y="572610"/>
            <a:ext cx="385765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октября 1982 года Дмитрий был призван в армию. Сначала попал в Литву в город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Рукла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         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28 апреля1983 года его направляют служить в республику Афганистан в город Баграм в 345-й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отдельный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гвардей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ский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парашютно-десантн6ый полк.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Макс\Рабочий стол\поиним и гордимся о Дмитрие корякове\0d17aaadef25c9d528b345128d8271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501171"/>
            <a:ext cx="864399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Должен сказать, что наиболее ярко душа Димы раскрывалась на операциях. Он оказывал любую посильную помощь своим товарищам: брал у товарищей мины, нёс воду, брал на себя рюкзак, словом ободрял слабых. Видел я, когда на горе очень холодно, он отдал свой бушлат товарищу, который в это время стоял на посту, а сам со своим другом вдвоём спали под одним бушлатом.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 можете гордиться Дмитрием, он с честью выполнил интернациональный долг. И до конца оставался на своём пути, отдав свою жизнь как герой.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355" y="5715016"/>
            <a:ext cx="7286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(</a:t>
            </a:r>
            <a:r>
              <a:rPr lang="ru-RU" sz="2000" b="1" dirty="0" smtClean="0">
                <a:solidFill>
                  <a:srgbClr val="FFFF00"/>
                </a:solidFill>
              </a:rPr>
              <a:t>Из письма Командира подразделения, где служил Дмитрий)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Макс\Рабочий стол\Музей\IMG_9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92" y="-714404"/>
            <a:ext cx="12044162" cy="83866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57752" y="1000108"/>
            <a:ext cx="4714908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/>
              <a:t>В одном из своих писем родителям Дима пишет: </a:t>
            </a:r>
          </a:p>
          <a:p>
            <a:r>
              <a:rPr lang="ru-RU" sz="2800" b="1" dirty="0" smtClean="0"/>
              <a:t>«Домой я приеду, когда в афганских горах снег растает, а затем снова выпадет…» 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7224" y="5429264"/>
            <a:ext cx="578647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Родители Дмитрия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Корякова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Нина Ивановна и Василий Павлович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Макс\Рабочий стол\Музей\IMG_9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Documents and Settings\Макс\Рабочий стол\Музей\IMG_9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500042"/>
            <a:ext cx="7858180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22июля 1984 года парашютно-десантная рота прочёсывала кишлак в районе населённого пункта 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Черикар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Для сержанта Дмитрия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Корякова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 операция  была 39-й по счёту.  Огонь атаковавшего противника был внезапный. В сложной обстановке сержант Коряков не растерялся, умело организовал оборону и прикрыл отход товарищей. Снайперская пуля попала ему в левый висок, когда он покидал дом, ставший укрытием для десантников. Дмитрия и других раненых доставили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вертолётом в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медсамбат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После операции военный врач сказал: «Он живёт благодаря молодому, крепкому сердцу».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528</Words>
  <Application>Microsoft Office PowerPoint</Application>
  <PresentationFormat>Экран (4:3)</PresentationFormat>
  <Paragraphs>41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Медиа проект «Доблесть и мужество русского солдата»</vt:lpstr>
      <vt:lpstr>Мы помним и гордимся!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мужество и воинскую доблесть , проявленные при выполнении интернационального долга в республике Афганистан Коряков Дмитрий Васильевич награждён медалью «За отвагу», орденом «Красной Звезды», медалью «Дружественного народа Афганистана», медалью «Воина – интернационалиста» </vt:lpstr>
      <vt:lpstr>Презентация PowerPoint</vt:lpstr>
      <vt:lpstr>Презентация PowerPoint</vt:lpstr>
      <vt:lpstr>Презентация PowerPoint</vt:lpstr>
      <vt:lpstr>И каждый год в наше школе проходит фестиваль  «С тобой, России», посвящённый Дмитрию Корякову</vt:lpstr>
      <vt:lpstr>Презентация PowerPoint</vt:lpstr>
      <vt:lpstr>Спасибо за внимание</vt:lpstr>
    </vt:vector>
  </TitlesOfParts>
  <Company>МБОУ СОШ №12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Помним и годимся!</dc:title>
  <dc:creator>Татьяна Александровна</dc:creator>
  <cp:lastModifiedBy>Татьяна Александровна</cp:lastModifiedBy>
  <cp:revision>17</cp:revision>
  <dcterms:created xsi:type="dcterms:W3CDTF">2014-11-14T08:15:40Z</dcterms:created>
  <dcterms:modified xsi:type="dcterms:W3CDTF">2014-11-18T12:35:10Z</dcterms:modified>
</cp:coreProperties>
</file>