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66" r:id="rId10"/>
    <p:sldId id="271" r:id="rId11"/>
    <p:sldId id="264" r:id="rId12"/>
    <p:sldId id="269" r:id="rId13"/>
    <p:sldId id="277" r:id="rId14"/>
    <p:sldId id="268" r:id="rId15"/>
    <p:sldId id="270" r:id="rId16"/>
    <p:sldId id="279" r:id="rId17"/>
    <p:sldId id="278" r:id="rId18"/>
    <p:sldId id="280" r:id="rId19"/>
    <p:sldId id="265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AE2EBBD-5BB5-4FE5-96DF-E0CC4E2ABD80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82072E7-D9B0-413B-AC2F-DC07F1D4189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836712"/>
            <a:ext cx="6777318" cy="249903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spc="50" dirty="0" smtClean="0">
                <a:ln w="11430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нашим улицам пройдем</a:t>
            </a:r>
            <a:endParaRPr lang="ru-RU" sz="7200" spc="50" dirty="0">
              <a:ln w="11430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2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21region.org/uploads/posts/2007-09/1188752877_junye-partizany-smolenshhiny.-1942..jpg"/>
          <p:cNvPicPr/>
          <p:nvPr/>
        </p:nvPicPr>
        <p:blipFill rotWithShape="1">
          <a:blip r:embed="rId2" cstate="print"/>
          <a:srcRect b="199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31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lol54.ru/uploads/posts/2008-11/thumbs/1227771398_war_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841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ics2.pokazuha.ru/p442/c/p/4588401kpc.jpg"/>
          <p:cNvPicPr/>
          <p:nvPr/>
        </p:nvPicPr>
        <p:blipFill rotWithShape="1">
          <a:blip r:embed="rId2" cstate="print"/>
          <a:srcRect b="342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547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ktotut.net/uploads/posts/2010-11/1290185387_ktotut.net_world_xp.jpg"/>
          <p:cNvPicPr/>
          <p:nvPr/>
        </p:nvPicPr>
        <p:blipFill rotWithShape="1">
          <a:blip r:embed="rId2" cstate="print"/>
          <a:srcRect t="894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60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oole.ru/uploads/posts/2011-06/1309371451_450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93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lm4.meta.ua/pic/0/67/94/YIGIIlrKR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468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pics.livejournal.com/d_m_vestnik/pic/007zbw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"/>
            <a:ext cx="9144000" cy="69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6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victory.rusarchives.ru/img/photos/24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97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56263" cy="1054250"/>
          </a:xfrm>
        </p:spPr>
        <p:txBody>
          <a:bodyPr/>
          <a:lstStyle/>
          <a:p>
            <a:endParaRPr lang="ru-RU"/>
          </a:p>
        </p:txBody>
      </p:sp>
      <p:pic>
        <p:nvPicPr>
          <p:cNvPr id="10242" name="Picture 2" descr="http://4.bp.blogspot.com/-tVJTuOiD8DQ/UuTN3lKv-vI/AAAAAAAACwg/zOXiWgMKuik/s1600/%D0%91%D0%BE%D0%B9%2B%D0%BF%D0%B0%D1%80%D1%82%D0%B8%D0%B7%D0%B0%D0%BD%2B%D1%81%2B%D0%BD%D0%B5%D0%BC%D1%86%D0%B0%D0%BC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271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rchives.gov.by/images/vov/bgakffd/0-77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" y="15310"/>
            <a:ext cx="4419920" cy="68426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266" name="Picture 2" descr="http://img707.imageshack.us/img707/4053/herop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/>
          <a:stretch/>
        </p:blipFill>
        <p:spPr bwMode="auto">
          <a:xfrm>
            <a:off x="4879019" y="-78046"/>
            <a:ext cx="4283968" cy="7251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18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b="161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90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warheroes.ru/content/images/heroes/monuments/ZaslonovKonstSerg_mogila_pamjatnik_Orsh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217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52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55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033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078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1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716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425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tverlife.ru/img/news/60343/33422.jpg"/>
          <p:cNvPicPr/>
          <p:nvPr/>
        </p:nvPicPr>
        <p:blipFill rotWithShape="1">
          <a:blip r:embed="rId2" cstate="print"/>
          <a:srcRect t="-2135" b="8284"/>
          <a:stretch/>
        </p:blipFill>
        <p:spPr bwMode="auto">
          <a:xfrm>
            <a:off x="0" y="-171400"/>
            <a:ext cx="4283968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http://thelib.ru/books/00/11/67/00116738/i_01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712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46</TotalTime>
  <Words>4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Твердый переплет</vt:lpstr>
      <vt:lpstr>По нашим улицам пройдем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нашим улицам пройдем</dc:title>
  <dc:creator>Egor</dc:creator>
  <cp:lastModifiedBy>Egor</cp:lastModifiedBy>
  <cp:revision>5</cp:revision>
  <dcterms:created xsi:type="dcterms:W3CDTF">2014-02-10T10:05:40Z</dcterms:created>
  <dcterms:modified xsi:type="dcterms:W3CDTF">2014-02-10T10:52:30Z</dcterms:modified>
</cp:coreProperties>
</file>